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73" r:id="rId2"/>
  </p:sldMasterIdLst>
  <p:sldIdLst>
    <p:sldId id="270" r:id="rId3"/>
    <p:sldId id="269" r:id="rId4"/>
    <p:sldId id="271" r:id="rId5"/>
    <p:sldId id="272" r:id="rId6"/>
    <p:sldId id="258" r:id="rId7"/>
    <p:sldId id="267" r:id="rId8"/>
    <p:sldId id="260" r:id="rId9"/>
    <p:sldId id="261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458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458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459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459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6B8DAD-7664-4035-8E47-76A1F1BD17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0CA6A-C7E6-4A2A-9305-D3726A431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629DA-144F-405A-AA13-DDE2FA969A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E932-E3C3-4C96-B861-3084DE1524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ACBF-06C9-41E0-A446-20EE29932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285985-6F8D-4861-A7CC-6826A494C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678-7DA2-453F-8521-F90D88A553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B5C7-2543-4F26-BBD6-ED04FCA135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5731-84EE-4392-9C71-E2F9C64BE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2D6C-63B2-4ED4-ADCC-30974CCD3D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0375F-A5C4-4736-B454-59E25C2902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FBF4D-C832-4100-B62F-015C5DD2E5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D084D-ADEC-435D-9B8F-E4526EA787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D733E-9263-465D-BBC2-FEA82B50A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B30C-42E5-45FB-ADBA-23704E8F7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F025A-3028-42FB-800C-5D87F1EE58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6D1C2-CF0B-4E90-BDA2-F83CDB75B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A1C80-B774-4C45-A876-0E456D0B5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DC4C9-CEFC-4056-AC06-64970E806F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1A716-84E9-4D0D-A80E-2A64D52AF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91596-D1BC-4E12-9BA0-CA2222B51C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5D1BC-5377-4F93-B732-84DC3B9E5C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3243B85-D07F-418A-BAE4-36F8027797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1505C9-5107-4A19-AE26-380A425C8C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Christian</a:t>
            </a:r>
            <a:r>
              <a:rPr lang="en-US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Spiritual Direction/Retreats/Bible Studies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Spiritual Direction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C. S. Cole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pPr algn="l" eaLnBrk="1" hangingPunct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© June, 2002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38200"/>
            <a:ext cx="7231062" cy="838200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Christian Spiritual Direction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3617913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It is important that a Christian be directed by the Word of the Lord Jesus Christ </a:t>
            </a:r>
            <a:r>
              <a:rPr lang="en-US" i="1">
                <a:latin typeface="Times New Roman"/>
                <a:cs typeface="Times New Roman" pitchFamily="18" charset="0"/>
              </a:rPr>
              <a:t>–</a:t>
            </a:r>
            <a:r>
              <a:rPr lang="en-US" i="1">
                <a:cs typeface="Times New Roman" pitchFamily="18" charset="0"/>
              </a:rPr>
              <a:t> first and foremost.</a:t>
            </a:r>
          </a:p>
          <a:p>
            <a:r>
              <a:rPr lang="en-US" i="1">
                <a:cs typeface="Times New Roman" pitchFamily="18" charset="0"/>
              </a:rPr>
              <a:t>Christian Spiritual Directors are themselves disciples of Jesus Christ; therefore, the ministry is one of discipling.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62000"/>
            <a:ext cx="7383462" cy="914400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Christian Spiritual Direction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048000"/>
            <a:ext cx="8077200" cy="3084513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It is imperative to have someone who is walking with Jesus Christ to disciple you.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85800"/>
            <a:ext cx="7793037" cy="736600"/>
          </a:xfrm>
        </p:spPr>
        <p:txBody>
          <a:bodyPr/>
          <a:lstStyle/>
          <a:p>
            <a:r>
              <a:rPr lang="en-US" sz="4000" i="1" dirty="0">
                <a:cs typeface="Times New Roman" pitchFamily="18" charset="0"/>
              </a:rPr>
              <a:t>The Good Shepherd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i="1" dirty="0">
                <a:cs typeface="Times New Roman" pitchFamily="18" charset="0"/>
              </a:rPr>
              <a:t>Psalm 23 </a:t>
            </a:r>
          </a:p>
          <a:p>
            <a:pPr lvl="1">
              <a:lnSpc>
                <a:spcPct val="80000"/>
              </a:lnSpc>
            </a:pPr>
            <a:r>
              <a:rPr lang="en-US" i="1" dirty="0">
                <a:cs typeface="Times New Roman" pitchFamily="18" charset="0"/>
              </a:rPr>
              <a:t>The Shepherd is one who 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Makes us lie down in green pastures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Leads us beside still waters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Restores our soul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Leads us in paths of righteousness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Is with us when we walk through the valley of the </a:t>
            </a:r>
            <a:r>
              <a:rPr lang="en-US" sz="1600" i="1" dirty="0">
                <a:latin typeface="Castellar" pitchFamily="18" charset="0"/>
                <a:cs typeface="Times New Roman" pitchFamily="18" charset="0"/>
              </a:rPr>
              <a:t>shadow </a:t>
            </a:r>
            <a:r>
              <a:rPr lang="en-US" sz="2000" i="1" dirty="0">
                <a:cs typeface="Times New Roman" pitchFamily="18" charset="0"/>
              </a:rPr>
              <a:t>of death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The One who comforts us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Prepares a table before us in the presence of our enemies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Anoints our head with oil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Overflows our cup</a:t>
            </a:r>
          </a:p>
          <a:p>
            <a:pPr lvl="2">
              <a:lnSpc>
                <a:spcPct val="80000"/>
              </a:lnSpc>
            </a:pPr>
            <a:r>
              <a:rPr lang="en-US" sz="2000" i="1" dirty="0">
                <a:cs typeface="Times New Roman" pitchFamily="18" charset="0"/>
              </a:rPr>
              <a:t>Calls us to dwell with Him in the House of the Lord forever.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38200"/>
            <a:ext cx="7793037" cy="838200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The Good Shepherd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>
                <a:cs typeface="Times New Roman" pitchFamily="18" charset="0"/>
              </a:rPr>
              <a:t>John 10</a:t>
            </a:r>
          </a:p>
          <a:p>
            <a:pPr lvl="1">
              <a:lnSpc>
                <a:spcPct val="90000"/>
              </a:lnSpc>
            </a:pPr>
            <a:r>
              <a:rPr lang="en-US" i="1" dirty="0">
                <a:cs typeface="Times New Roman" pitchFamily="18" charset="0"/>
              </a:rPr>
              <a:t>The Shepherd is One who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Calls His sheep by name and they know His voice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Is the gate for the sheep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Is the Good Shepherd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Loves the sheep with all of His heart, His very life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Lays down His life for the sheep - willingly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Is the Resurrection and the Life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Is the Way, the Truth, and The Life</a:t>
            </a:r>
          </a:p>
          <a:p>
            <a:pPr lvl="2">
              <a:lnSpc>
                <a:spcPct val="90000"/>
              </a:lnSpc>
            </a:pPr>
            <a:r>
              <a:rPr lang="en-US" sz="2200" i="1" dirty="0">
                <a:cs typeface="Times New Roman" pitchFamily="18" charset="0"/>
              </a:rPr>
              <a:t>Is Rivers of Living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38200"/>
            <a:ext cx="7793037" cy="838200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The Good Shepherd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71800"/>
            <a:ext cx="8001000" cy="3160713"/>
          </a:xfrm>
        </p:spPr>
        <p:txBody>
          <a:bodyPr/>
          <a:lstStyle/>
          <a:p>
            <a:r>
              <a:rPr lang="en-US" i="1">
                <a:cs typeface="Times New Roman" pitchFamily="18" charset="0"/>
              </a:rPr>
              <a:t>The Good Shepherd is Jesus Christ!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pex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270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Blends</vt:lpstr>
      <vt:lpstr>Apex</vt:lpstr>
      <vt:lpstr>The Good Shepherd Ministry Psalm 23</vt:lpstr>
      <vt:lpstr>The Good Shepherd Ministry Psalm 23  Christian   Spiritual Direction/Retreats/Bible Studies</vt:lpstr>
      <vt:lpstr>The Good Shepherd Ministry Psalm 23</vt:lpstr>
      <vt:lpstr>Spiritual Direction The Rev. Mrs. Dr. C. S. Cole</vt:lpstr>
      <vt:lpstr>Christian Spiritual Direction</vt:lpstr>
      <vt:lpstr>Christian Spiritual Direction</vt:lpstr>
      <vt:lpstr>The Good Shepherd</vt:lpstr>
      <vt:lpstr>The Good Shepherd</vt:lpstr>
      <vt:lpstr>The Good Shepherd</vt:lpstr>
    </vt:vector>
  </TitlesOfParts>
  <Company>God the Father, the Son, and the Holy Spirit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Good Shepherd Ministries Psalm 23  Christian Spiritual Direction/Retreats/Bible Studies</dc:title>
  <dc:creator>Dr. C. S. Cole</dc:creator>
  <cp:lastModifiedBy>Dr. Cole</cp:lastModifiedBy>
  <cp:revision>30</cp:revision>
  <dcterms:created xsi:type="dcterms:W3CDTF">2007-03-06T18:18:29Z</dcterms:created>
  <dcterms:modified xsi:type="dcterms:W3CDTF">2021-03-05T17:10:23Z</dcterms:modified>
</cp:coreProperties>
</file>